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1" roundtripDataSignature="AMtx7mgdhP9OXd0ohAl3N1fi8xVud3zF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f1d035912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g2f1d0359129_0_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f1d035912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2f1d0359129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f1d03591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8" name="Google Shape;118;g2f1d0359129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3" name="Google Shape;33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0" name="Google Shape;40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5" name="Google Shape;55;p1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7" name="Google Shape;57;p1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4.png"/><Relationship Id="rId11" Type="http://schemas.openxmlformats.org/officeDocument/2006/relationships/image" Target="../media/image19.png"/><Relationship Id="rId22" Type="http://schemas.openxmlformats.org/officeDocument/2006/relationships/image" Target="../media/image15.png"/><Relationship Id="rId10" Type="http://schemas.openxmlformats.org/officeDocument/2006/relationships/image" Target="../media/image6.png"/><Relationship Id="rId21" Type="http://schemas.openxmlformats.org/officeDocument/2006/relationships/image" Target="../media/image16.png"/><Relationship Id="rId13" Type="http://schemas.openxmlformats.org/officeDocument/2006/relationships/image" Target="../media/image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5" Type="http://schemas.openxmlformats.org/officeDocument/2006/relationships/image" Target="../media/image8.png"/><Relationship Id="rId14" Type="http://schemas.openxmlformats.org/officeDocument/2006/relationships/image" Target="../media/image5.png"/><Relationship Id="rId17" Type="http://schemas.openxmlformats.org/officeDocument/2006/relationships/image" Target="../media/image13.png"/><Relationship Id="rId16" Type="http://schemas.openxmlformats.org/officeDocument/2006/relationships/image" Target="../media/image18.png"/><Relationship Id="rId5" Type="http://schemas.openxmlformats.org/officeDocument/2006/relationships/image" Target="../media/image17.png"/><Relationship Id="rId19" Type="http://schemas.openxmlformats.org/officeDocument/2006/relationships/image" Target="../media/image12.png"/><Relationship Id="rId6" Type="http://schemas.openxmlformats.org/officeDocument/2006/relationships/image" Target="../media/image3.png"/><Relationship Id="rId18" Type="http://schemas.openxmlformats.org/officeDocument/2006/relationships/image" Target="../media/image11.png"/><Relationship Id="rId7" Type="http://schemas.openxmlformats.org/officeDocument/2006/relationships/image" Target="../media/image20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CDBD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"/>
          <p:cNvPicPr preferRelativeResize="0"/>
          <p:nvPr/>
        </p:nvPicPr>
        <p:blipFill rotWithShape="1">
          <a:blip r:embed="rId3">
            <a:alphaModFix/>
          </a:blip>
          <a:srcRect b="21365" l="0" r="0" t="0"/>
          <a:stretch/>
        </p:blipFill>
        <p:spPr>
          <a:xfrm>
            <a:off x="208200" y="220650"/>
            <a:ext cx="5784218" cy="643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6078013" y="4583119"/>
            <a:ext cx="5868517" cy="1316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Autor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Verdana"/>
                <a:ea typeface="Verdana"/>
                <a:cs typeface="Verdana"/>
                <a:sym typeface="Verdana"/>
              </a:rPr>
              <a:t>Coautor, se houver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i="0" lang="en-US" sz="240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(Filiação institucional)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0" name="Google Shape;80;p1"/>
          <p:cNvSpPr/>
          <p:nvPr/>
        </p:nvSpPr>
        <p:spPr>
          <a:xfrm>
            <a:off x="-16650" y="-16650"/>
            <a:ext cx="122088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/>
          <p:nvPr/>
        </p:nvSpPr>
        <p:spPr>
          <a:xfrm>
            <a:off x="-16650" y="6653900"/>
            <a:ext cx="122088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 rot="5400000">
            <a:off x="-3362250" y="3320650"/>
            <a:ext cx="69036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 rot="5400000">
            <a:off x="8650650" y="3324950"/>
            <a:ext cx="69036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6499642" y="1951088"/>
            <a:ext cx="5025257" cy="16619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TÍTULO:</a:t>
            </a:r>
            <a:br>
              <a:rPr b="0" i="0" lang="en-US" sz="5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0" i="0" lang="en-US" sz="4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subtítulo</a:t>
            </a:r>
            <a:endParaRPr b="0" i="0" sz="5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200" y="224925"/>
            <a:ext cx="1316428" cy="13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BE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-16650" y="-16650"/>
            <a:ext cx="122088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>
            <a:off x="-16650" y="6653900"/>
            <a:ext cx="122088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 rot="5400000">
            <a:off x="-3362250" y="3320650"/>
            <a:ext cx="69036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 rot="5400000">
            <a:off x="8650650" y="3324950"/>
            <a:ext cx="69036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346841" y="1505019"/>
            <a:ext cx="11493061" cy="45639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Verdana tamanho 28.</a:t>
            </a:r>
            <a:endParaRPr/>
          </a:p>
          <a:p>
            <a:pPr indent="-228600" lvl="0" marL="228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Conteúdo do slide.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346841" y="331076"/>
            <a:ext cx="10859814" cy="10635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Título do tópico</a:t>
            </a:r>
            <a:endParaRPr b="0" i="0" sz="6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BE4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f1d0359129_0_41"/>
          <p:cNvSpPr/>
          <p:nvPr/>
        </p:nvSpPr>
        <p:spPr>
          <a:xfrm>
            <a:off x="-16650" y="-16650"/>
            <a:ext cx="122088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2f1d0359129_0_41"/>
          <p:cNvSpPr/>
          <p:nvPr/>
        </p:nvSpPr>
        <p:spPr>
          <a:xfrm>
            <a:off x="-16650" y="6653900"/>
            <a:ext cx="122088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g2f1d0359129_0_41"/>
          <p:cNvSpPr/>
          <p:nvPr/>
        </p:nvSpPr>
        <p:spPr>
          <a:xfrm rot="5400000">
            <a:off x="-3362250" y="3320650"/>
            <a:ext cx="69036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2f1d0359129_0_41"/>
          <p:cNvSpPr/>
          <p:nvPr/>
        </p:nvSpPr>
        <p:spPr>
          <a:xfrm rot="5400000">
            <a:off x="8650650" y="3324950"/>
            <a:ext cx="69036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2f1d0359129_0_41"/>
          <p:cNvSpPr txBox="1"/>
          <p:nvPr/>
        </p:nvSpPr>
        <p:spPr>
          <a:xfrm>
            <a:off x="346841" y="1505019"/>
            <a:ext cx="11493000" cy="4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Verdana tamanho 28.</a:t>
            </a:r>
            <a:endParaRPr/>
          </a:p>
          <a:p>
            <a:pPr indent="-228600" lvl="0" marL="228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Conteúdo do slide.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g2f1d0359129_0_41"/>
          <p:cNvSpPr txBox="1"/>
          <p:nvPr/>
        </p:nvSpPr>
        <p:spPr>
          <a:xfrm>
            <a:off x="346841" y="331076"/>
            <a:ext cx="108597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Título do tópico</a:t>
            </a:r>
            <a:endParaRPr b="0" i="0" sz="6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EBE4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f1d0359129_0_50"/>
          <p:cNvSpPr/>
          <p:nvPr/>
        </p:nvSpPr>
        <p:spPr>
          <a:xfrm>
            <a:off x="-16650" y="-16650"/>
            <a:ext cx="122088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f1d0359129_0_50"/>
          <p:cNvSpPr/>
          <p:nvPr/>
        </p:nvSpPr>
        <p:spPr>
          <a:xfrm>
            <a:off x="-16650" y="6653900"/>
            <a:ext cx="122088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2f1d0359129_0_50"/>
          <p:cNvSpPr/>
          <p:nvPr/>
        </p:nvSpPr>
        <p:spPr>
          <a:xfrm rot="5400000">
            <a:off x="-3362250" y="3320650"/>
            <a:ext cx="69036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2f1d0359129_0_50"/>
          <p:cNvSpPr/>
          <p:nvPr/>
        </p:nvSpPr>
        <p:spPr>
          <a:xfrm rot="5400000">
            <a:off x="8650650" y="3324950"/>
            <a:ext cx="69036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2f1d0359129_0_50"/>
          <p:cNvSpPr txBox="1"/>
          <p:nvPr/>
        </p:nvSpPr>
        <p:spPr>
          <a:xfrm>
            <a:off x="346841" y="1505019"/>
            <a:ext cx="11493000" cy="4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Verdana tamanho 28.</a:t>
            </a:r>
            <a:endParaRPr/>
          </a:p>
          <a:p>
            <a:pPr indent="-228600" lvl="0" marL="2286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Conteúdo do slide.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5" name="Google Shape;115;g2f1d0359129_0_50"/>
          <p:cNvSpPr txBox="1"/>
          <p:nvPr/>
        </p:nvSpPr>
        <p:spPr>
          <a:xfrm>
            <a:off x="346841" y="331076"/>
            <a:ext cx="108597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Título do tópico</a:t>
            </a:r>
            <a:endParaRPr b="0" i="0" sz="60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9CCBC"/>
            </a:gs>
            <a:gs pos="40000">
              <a:srgbClr val="CEBCA6"/>
            </a:gs>
            <a:gs pos="71000">
              <a:srgbClr val="CEBCA6"/>
            </a:gs>
            <a:gs pos="100000">
              <a:srgbClr val="CEBCA6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1d0359129_0_0"/>
          <p:cNvSpPr/>
          <p:nvPr/>
        </p:nvSpPr>
        <p:spPr>
          <a:xfrm>
            <a:off x="-16650" y="-16650"/>
            <a:ext cx="122088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2f1d0359129_0_0"/>
          <p:cNvSpPr/>
          <p:nvPr/>
        </p:nvSpPr>
        <p:spPr>
          <a:xfrm>
            <a:off x="-16650" y="6653900"/>
            <a:ext cx="122088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f1d0359129_0_0"/>
          <p:cNvSpPr/>
          <p:nvPr/>
        </p:nvSpPr>
        <p:spPr>
          <a:xfrm rot="5400000">
            <a:off x="-3362250" y="3320650"/>
            <a:ext cx="69036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2f1d0359129_0_0"/>
          <p:cNvSpPr/>
          <p:nvPr/>
        </p:nvSpPr>
        <p:spPr>
          <a:xfrm rot="5400000">
            <a:off x="8650650" y="3324950"/>
            <a:ext cx="6903600" cy="237300"/>
          </a:xfrm>
          <a:prstGeom prst="rect">
            <a:avLst/>
          </a:prstGeom>
          <a:solidFill>
            <a:srgbClr val="6D211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f1d0359129_0_0"/>
          <p:cNvSpPr txBox="1"/>
          <p:nvPr/>
        </p:nvSpPr>
        <p:spPr>
          <a:xfrm>
            <a:off x="5094447" y="4183889"/>
            <a:ext cx="19866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500">
                <a:solidFill>
                  <a:srgbClr val="6D2119"/>
                </a:solidFill>
                <a:latin typeface="Calibri"/>
                <a:ea typeface="Calibri"/>
                <a:cs typeface="Calibri"/>
                <a:sym typeface="Calibri"/>
              </a:rPr>
              <a:t>Parcerias</a:t>
            </a:r>
            <a:endParaRPr b="0" i="0" sz="2500" u="none" cap="none" strike="noStrike">
              <a:solidFill>
                <a:srgbClr val="6D21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f1d0359129_0_0"/>
          <p:cNvSpPr txBox="1"/>
          <p:nvPr/>
        </p:nvSpPr>
        <p:spPr>
          <a:xfrm>
            <a:off x="5094447" y="758139"/>
            <a:ext cx="19866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500">
                <a:solidFill>
                  <a:srgbClr val="6D2119"/>
                </a:solidFill>
                <a:latin typeface="Calibri"/>
                <a:ea typeface="Calibri"/>
                <a:cs typeface="Calibri"/>
                <a:sym typeface="Calibri"/>
              </a:rPr>
              <a:t>Realização</a:t>
            </a:r>
            <a:endParaRPr b="0" i="0" sz="4500" u="none" cap="none" strike="noStrike">
              <a:solidFill>
                <a:srgbClr val="6D21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2f1d035912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812" y="1200287"/>
            <a:ext cx="1251499" cy="125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f1d035912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0160" y="1245388"/>
            <a:ext cx="1161300" cy="116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f1d0359129_0_0"/>
          <p:cNvPicPr preferRelativeResize="0"/>
          <p:nvPr/>
        </p:nvPicPr>
        <p:blipFill rotWithShape="1">
          <a:blip r:embed="rId5">
            <a:alphaModFix/>
          </a:blip>
          <a:srcRect b="67530" l="18586" r="20011" t="13224"/>
          <a:stretch/>
        </p:blipFill>
        <p:spPr>
          <a:xfrm>
            <a:off x="3923713" y="1394063"/>
            <a:ext cx="2456300" cy="108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f1d0359129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29288" y="1200288"/>
            <a:ext cx="1251500" cy="12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f1d0359129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93738" y="1317863"/>
            <a:ext cx="959351" cy="95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2f1d0359129_0_0"/>
          <p:cNvPicPr preferRelativeResize="0"/>
          <p:nvPr/>
        </p:nvPicPr>
        <p:blipFill rotWithShape="1">
          <a:blip r:embed="rId8">
            <a:alphaModFix/>
          </a:blip>
          <a:srcRect b="30178" l="0" r="0" t="30764"/>
          <a:stretch/>
        </p:blipFill>
        <p:spPr>
          <a:xfrm>
            <a:off x="8429288" y="1317863"/>
            <a:ext cx="2456300" cy="9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f1d0359129_0_0"/>
          <p:cNvSpPr txBox="1"/>
          <p:nvPr/>
        </p:nvSpPr>
        <p:spPr>
          <a:xfrm>
            <a:off x="5102697" y="2429514"/>
            <a:ext cx="1986600" cy="68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2500">
                <a:solidFill>
                  <a:srgbClr val="6D2119"/>
                </a:solidFill>
                <a:latin typeface="Calibri"/>
                <a:ea typeface="Calibri"/>
                <a:cs typeface="Calibri"/>
                <a:sym typeface="Calibri"/>
              </a:rPr>
              <a:t>Apoio</a:t>
            </a:r>
            <a:endParaRPr b="0" i="0" sz="2500" u="none" cap="none" strike="noStrike">
              <a:solidFill>
                <a:srgbClr val="6D211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g2f1d0359129_0_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276472" y="3163300"/>
            <a:ext cx="2195882" cy="915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f1d0359129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83398" y="3040191"/>
            <a:ext cx="1476768" cy="1094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f1d0359129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7450" y="3011053"/>
            <a:ext cx="1235391" cy="1163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2f1d0359129_0_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649615" y="3067324"/>
            <a:ext cx="1161572" cy="109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2f1d0359129_0_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351360" y="2750963"/>
            <a:ext cx="3252542" cy="1556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f1d0359129_0_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125110" y="2916055"/>
            <a:ext cx="2583791" cy="1303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f1d0359129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0451423" y="2617525"/>
            <a:ext cx="1532377" cy="178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2f1d0359129_0_0"/>
          <p:cNvPicPr preferRelativeResize="0"/>
          <p:nvPr/>
        </p:nvPicPr>
        <p:blipFill rotWithShape="1">
          <a:blip r:embed="rId16">
            <a:alphaModFix/>
          </a:blip>
          <a:srcRect b="41571" l="0" r="0" t="18188"/>
          <a:stretch/>
        </p:blipFill>
        <p:spPr>
          <a:xfrm>
            <a:off x="175425" y="4728876"/>
            <a:ext cx="1685750" cy="9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g2f1d0359129_0_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963450" y="4864302"/>
            <a:ext cx="1263315" cy="6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f1d0359129_0_0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154525" y="4658388"/>
            <a:ext cx="1263325" cy="126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g2f1d0359129_0_0"/>
          <p:cNvPicPr preferRelativeResize="0"/>
          <p:nvPr/>
        </p:nvPicPr>
        <p:blipFill rotWithShape="1">
          <a:blip r:embed="rId19">
            <a:alphaModFix/>
          </a:blip>
          <a:srcRect b="23890" l="11059" r="9543" t="27981"/>
          <a:stretch/>
        </p:blipFill>
        <p:spPr>
          <a:xfrm>
            <a:off x="4362175" y="4791740"/>
            <a:ext cx="2195874" cy="93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2f1d0359129_0_0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547650" y="4704750"/>
            <a:ext cx="1532374" cy="872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2f1d0359129_0_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190376" y="4792719"/>
            <a:ext cx="1476774" cy="784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g2f1d0359129_0_0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 rot="-3">
            <a:off x="9723399" y="4774513"/>
            <a:ext cx="2195875" cy="761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2020-03-26T00:08:23Z</dcterms:created>
  <dc:creator>COIMI</dc:creator>
</cp:coreProperties>
</file>